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Segoe UI" panose="020B0502040204020203" pitchFamily="34" charset="0"/>
      <p:regular r:id="rId18"/>
      <p:bold r:id="rId19"/>
      <p:italic r:id="rId20"/>
      <p:boldItalic r:id="rId21"/>
    </p:embeddedFont>
    <p:embeddedFont>
      <p:font typeface="Segoe UI Semilight" panose="020B0402040204020203" pitchFamily="34" charset="0"/>
      <p:regular r:id="rId22"/>
      <p:italic r:id="rId23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0202"/>
    <a:srgbClr val="4A4A4A"/>
    <a:srgbClr val="F2F2F2"/>
    <a:srgbClr val="A3A3A3"/>
    <a:srgbClr val="FF0000"/>
    <a:srgbClr val="FF8989"/>
    <a:srgbClr val="FF4F4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11" d="100"/>
          <a:sy n="111" d="100"/>
        </p:scale>
        <p:origin x="59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1671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3C5083-93C4-452D-8E5D-033AC62219B3}" type="datetimeFigureOut">
              <a:rPr lang="de-DE" smtClean="0"/>
              <a:t>13.05.2022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D34481-F706-4AA8-9B26-2706FBEAD6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6345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3999" y="3600962"/>
            <a:ext cx="9144000" cy="1783154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3999" y="5527980"/>
            <a:ext cx="9144000" cy="67587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14354E3-EA90-478D-95E7-5276F9DD2D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538" y="0"/>
            <a:ext cx="6850921" cy="367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87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D9BD70F-9317-4CD5-A68D-E36086FFBD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491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7E23FAE-A48C-4441-8B61-8BF5D68FF5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298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02932" y="2085343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0BED40B-5DD7-4C0F-90C9-6351BF3BA9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77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02830D4-7FF2-45CB-9249-84942CFF27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71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82F5A01-E5BA-4807-B89F-5B1268DC63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59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52E74BA2-9BD5-4A68-B509-BD9446CE580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527595C-361A-4D8B-9955-4AF85EFC7A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0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95D8678-0D7F-40C2-B813-41A3464D3A9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247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E53376F-44F7-44CA-94D1-17DC3C0416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022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B80477A-503A-44D1-9367-52B6B1C25A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971" y="31196"/>
            <a:ext cx="1162553" cy="62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91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2F2F2"/>
            </a:gs>
            <a:gs pos="100000">
              <a:srgbClr val="A3A3A3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>
            <a:extLst>
              <a:ext uri="{FF2B5EF4-FFF2-40B4-BE49-F238E27FC236}">
                <a16:creationId xmlns:a16="http://schemas.microsoft.com/office/drawing/2014/main" id="{D34FFF76-A953-4CE7-82C9-47D4137B7F64}"/>
              </a:ext>
            </a:extLst>
          </p:cNvPr>
          <p:cNvSpPr txBox="1"/>
          <p:nvPr userDrawn="1"/>
        </p:nvSpPr>
        <p:spPr>
          <a:xfrm>
            <a:off x="846828" y="6587154"/>
            <a:ext cx="677172" cy="276999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ADC 2022</a:t>
            </a:r>
          </a:p>
        </p:txBody>
      </p:sp>
      <p:pic>
        <p:nvPicPr>
          <p:cNvPr id="3" name="Grafik 2" descr="Ein Bild, das Spielzeug enthält.&#10;&#10;Automatisch generierte Beschreibung">
            <a:extLst>
              <a:ext uri="{FF2B5EF4-FFF2-40B4-BE49-F238E27FC236}">
                <a16:creationId xmlns:a16="http://schemas.microsoft.com/office/drawing/2014/main" id="{0BBAA267-7CC6-471E-9F96-586752BBCD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03" r="55436"/>
          <a:stretch/>
        </p:blipFill>
        <p:spPr>
          <a:xfrm>
            <a:off x="0" y="5902034"/>
            <a:ext cx="790046" cy="95596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E2D3748-32E9-4B52-A58F-E01B39C7C167}"/>
              </a:ext>
            </a:extLst>
          </p:cNvPr>
          <p:cNvSpPr txBox="1"/>
          <p:nvPr userDrawn="1"/>
        </p:nvSpPr>
        <p:spPr>
          <a:xfrm>
            <a:off x="0" y="6595325"/>
            <a:ext cx="12192000" cy="276999"/>
          </a:xfrm>
          <a:prstGeom prst="rect">
            <a:avLst/>
          </a:prstGeom>
          <a:noFill/>
        </p:spPr>
        <p:txBody>
          <a:bodyPr wrap="square" lIns="0" r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Kenny Pflug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A3C90BE-F49C-467A-8095-B089415719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 cstate="print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8869" y="6572033"/>
            <a:ext cx="787406" cy="314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50800" dist="38100" dir="2700000" algn="tl" rotWithShape="0">
                    <a:srgbClr val="000000">
                      <a:alpha val="54999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9373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/>
        </p:nvSpPr>
        <p:spPr>
          <a:xfrm>
            <a:off x="0" y="384822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Minimal APIs </a:t>
            </a:r>
            <a:r>
              <a:rPr lang="en-US" sz="40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the Field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0" y="4647976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Make ASP.NET Core Minimal APIs work in your LOB apps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0" y="532383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Kenny Pflug</a:t>
            </a:r>
          </a:p>
          <a:p>
            <a:pPr algn="ctr"/>
            <a:r>
              <a:rPr lang="de-DE" dirty="0"/>
              <a:t>Tech Lead at </a:t>
            </a:r>
            <a:r>
              <a:rPr lang="de-DE" dirty="0" err="1"/>
              <a:t>Synnotech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1086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1530929" y="688579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Table of Contents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2095052" y="3447249"/>
            <a:ext cx="79972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Erstes Kapitel Überschrift</a:t>
            </a:r>
          </a:p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Zweites Kapitel Überschrift/Headline</a:t>
            </a:r>
          </a:p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Drittes Kapitel Überschrift/Headline</a:t>
            </a:r>
          </a:p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Viertes Kapitel Überschrift/Headline</a:t>
            </a:r>
          </a:p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Usw.</a:t>
            </a:r>
          </a:p>
        </p:txBody>
      </p:sp>
    </p:spTree>
    <p:extLst>
      <p:ext uri="{BB962C8B-B14F-4D97-AF65-F5344CB8AC3E}">
        <p14:creationId xmlns:p14="http://schemas.microsoft.com/office/powerpoint/2010/main" val="1026116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/>
        </p:nvSpPr>
        <p:spPr>
          <a:xfrm>
            <a:off x="926771" y="2917731"/>
            <a:ext cx="10686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Minimal APIs with ASP.NET Core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926773" y="3954210"/>
            <a:ext cx="10686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Where is all the Code?</a:t>
            </a:r>
          </a:p>
        </p:txBody>
      </p:sp>
    </p:spTree>
    <p:extLst>
      <p:ext uri="{BB962C8B-B14F-4D97-AF65-F5344CB8AC3E}">
        <p14:creationId xmlns:p14="http://schemas.microsoft.com/office/powerpoint/2010/main" val="3868923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738909" y="748145"/>
            <a:ext cx="875014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dirty="0">
                <a:solidFill>
                  <a:srgbClr val="E70202"/>
                </a:solidFill>
                <a:latin typeface="Segoe UI"/>
                <a:cs typeface="Segoe UI"/>
              </a:rPr>
              <a:t>Minimal APIs – Default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424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Beispiel für Codeanzeige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766621" y="1487055"/>
            <a:ext cx="106864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function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changeStatus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  </a:t>
            </a:r>
          </a:p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{  </a:t>
            </a: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var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= NWF$("#"+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statusId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  </a:t>
            </a: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statusDropDown.val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  </a:t>
            </a:r>
          </a:p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}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NWF.FormFiller.Functions.ProcessOnChange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475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07647068-C456-4303-A6C1-C29DA339D36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" r="22"/>
          <a:stretch>
            <a:fillRect/>
          </a:stretch>
        </p:blipFill>
        <p:spPr>
          <a:ln w="12700">
            <a:solidFill>
              <a:srgbClr val="E70202"/>
            </a:solidFill>
          </a:ln>
        </p:spPr>
      </p:pic>
      <p:sp>
        <p:nvSpPr>
          <p:cNvPr id="6" name="Textfeld 5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Überschrift/Headline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766621" y="1487055"/>
            <a:ext cx="436879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Hier kann die Textbeschreibung zu Bild, Grafik oder Diagramm erscheinen.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153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/>
        </p:nvSpPr>
        <p:spPr>
          <a:xfrm>
            <a:off x="2837410" y="1054075"/>
            <a:ext cx="65171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8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Live Demo</a:t>
            </a:r>
          </a:p>
        </p:txBody>
      </p:sp>
      <p:sp>
        <p:nvSpPr>
          <p:cNvPr id="3" name="Inhaltsplatzhalter 11">
            <a:extLst>
              <a:ext uri="{FF2B5EF4-FFF2-40B4-BE49-F238E27FC236}">
                <a16:creationId xmlns:a16="http://schemas.microsoft.com/office/drawing/2014/main" id="{84947FB1-97D0-4FB5-94CE-9D0392718FBD}"/>
              </a:ext>
            </a:extLst>
          </p:cNvPr>
          <p:cNvSpPr txBox="1">
            <a:spLocks/>
          </p:cNvSpPr>
          <p:nvPr/>
        </p:nvSpPr>
        <p:spPr>
          <a:xfrm>
            <a:off x="1019496" y="4585349"/>
            <a:ext cx="10153005" cy="1146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effectLst>
                  <a:outerShdw blurRad="63500" dist="63500" dir="5400000" algn="ctr" rotWithShape="0">
                    <a:srgbClr val="C00000">
                      <a:alpha val="75000"/>
                    </a:srgbClr>
                  </a:outerShdw>
                </a:effectLst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200" b="1" dirty="0">
                <a:ln w="1270">
                  <a:noFill/>
                </a:ln>
                <a:solidFill>
                  <a:srgbClr val="E70202"/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Keyfacts:</a:t>
            </a:r>
          </a:p>
          <a:p>
            <a:r>
              <a:rPr lang="de-DE" sz="3200" dirty="0">
                <a:ln w="1270">
                  <a:noFill/>
                </a:ln>
                <a:solidFill>
                  <a:srgbClr val="E70202"/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Bullet/Dummy Text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110E7F-7513-466A-AC8F-FAC756DBB3E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69437" y="2770668"/>
            <a:ext cx="2453125" cy="131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09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/>
          <p:cNvSpPr txBox="1"/>
          <p:nvPr/>
        </p:nvSpPr>
        <p:spPr>
          <a:xfrm>
            <a:off x="3463636" y="2705725"/>
            <a:ext cx="52647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8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1692205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2923381" y="2767280"/>
            <a:ext cx="64256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0" dirty="0">
                <a:solidFill>
                  <a:srgbClr val="E7020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Vielen Dank!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694995" y="4090719"/>
            <a:ext cx="6882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latin typeface="Segoe UI" panose="020B0502040204020203" pitchFamily="34" charset="0"/>
                <a:cs typeface="Segoe UI" panose="020B0502040204020203" pitchFamily="34" charset="0"/>
              </a:rPr>
              <a:t>Ich freue mich auf Feedback! </a:t>
            </a:r>
          </a:p>
        </p:txBody>
      </p:sp>
    </p:spTree>
    <p:extLst>
      <p:ext uri="{BB962C8B-B14F-4D97-AF65-F5344CB8AC3E}">
        <p14:creationId xmlns:p14="http://schemas.microsoft.com/office/powerpoint/2010/main" val="1909163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</Words>
  <Application>Microsoft Office PowerPoint</Application>
  <PresentationFormat>Widescreen</PresentationFormat>
  <Paragraphs>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Segoe UI Semilight</vt:lpstr>
      <vt:lpstr>Calibri Light</vt:lpstr>
      <vt:lpstr>Segoe UI</vt:lpstr>
      <vt:lpstr>Arial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Elisabeth Meisinger</dc:creator>
  <cp:lastModifiedBy>Kenny Pflug</cp:lastModifiedBy>
  <cp:revision>40</cp:revision>
  <dcterms:created xsi:type="dcterms:W3CDTF">2018-09-26T12:49:19Z</dcterms:created>
  <dcterms:modified xsi:type="dcterms:W3CDTF">2022-05-13T19:50:50Z</dcterms:modified>
</cp:coreProperties>
</file>

<file path=docProps/thumbnail.jpeg>
</file>